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71" r:id="rId9"/>
    <p:sldId id="265" r:id="rId10"/>
    <p:sldId id="266" r:id="rId11"/>
    <p:sldId id="261" r:id="rId12"/>
    <p:sldId id="262" r:id="rId13"/>
    <p:sldId id="263" r:id="rId14"/>
    <p:sldId id="26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Vijay Sai" userId="d778bc6019a96483" providerId="LiveId" clId="{FAD53FAB-B891-40E6-94FF-D47A0E604346}"/>
    <pc:docChg chg="custSel modSld">
      <pc:chgData name="G Vijay Sai" userId="d778bc6019a96483" providerId="LiveId" clId="{FAD53FAB-B891-40E6-94FF-D47A0E604346}" dt="2021-07-30T04:11:21.671" v="45" actId="20577"/>
      <pc:docMkLst>
        <pc:docMk/>
      </pc:docMkLst>
      <pc:sldChg chg="modSp mod">
        <pc:chgData name="G Vijay Sai" userId="d778bc6019a96483" providerId="LiveId" clId="{FAD53FAB-B891-40E6-94FF-D47A0E604346}" dt="2021-07-30T04:11:21.671" v="45" actId="20577"/>
        <pc:sldMkLst>
          <pc:docMk/>
          <pc:sldMk cId="3888542464" sldId="257"/>
        </pc:sldMkLst>
        <pc:spChg chg="mod">
          <ac:chgData name="G Vijay Sai" userId="d778bc6019a96483" providerId="LiveId" clId="{FAD53FAB-B891-40E6-94FF-D47A0E604346}" dt="2021-07-30T04:11:21.671" v="45" actId="20577"/>
          <ac:spMkLst>
            <pc:docMk/>
            <pc:sldMk cId="3888542464" sldId="257"/>
            <ac:spMk id="8" creationId="{F5F16C63-CDBF-4A54-AC50-DCA8CD80855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F9EA-12E5-4567-994B-91A8D1DB4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2F7B0-7B61-4E64-9837-454C1C27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9682-529B-4C0C-99EB-2EA9649A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E78E6-9741-4FA5-B0B0-878A33F8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41B37-9FE9-4B6D-B38B-54F09E6F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81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D6B8-250A-4882-8A79-31364AF8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80D4A-27B7-44C2-B629-F179AA244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C6B2-B302-438E-9844-72C2F60E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B3E8C-78C4-4C2E-84E8-9C7CAD6D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C7259-A64A-4674-8598-5098052F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71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35C63-84CF-4176-887F-3AD55BEF1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879A-00E7-4066-9E52-E43EBD39B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7121-578B-420D-8790-4801BDB9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1E0C-7D5C-4DCF-9BEF-9AAF69A2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C055-B52F-4ED7-ACFE-42A9F3E6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4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1EBB-1043-4260-A8CC-81736503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8D3E-9212-4A95-B0D1-A41D531E3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B88E-3208-4562-A8AC-F31E4819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2332-AE05-4F2F-8D1A-096D0211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4367-7F6F-4195-A3F9-67FC3F87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6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27A5-6C2A-43A8-8F44-41E4AC71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40AB1-AB22-43B4-B469-EEFB2D83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2BF81-8B2B-4873-8447-257144B6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8B22-7FE2-46DB-8B76-C3E9700F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3CE0-2764-4C8B-BD96-2A55D613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91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4CC9-053A-4E07-B85D-7070F699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EC937-532D-4AC4-8F2C-B1F7F9027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5226-6913-4F6C-980A-E16E449CF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F305C-926A-44E2-9A9D-BB054893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025E1-B4D1-4F50-9FED-94D50AED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A371E-F795-46A6-AE5F-1123A9AD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3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AC9F-09D0-4601-9FDD-457CCD74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6E9DA-0D30-4ECC-AB84-85B430464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80E7-C0A4-46A1-A956-EC9F11E4E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7764D-0867-46CC-8743-A69A096F4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B36D3-5366-408B-A10A-3570BA77E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48EF8-4455-4A96-8740-2F8D649E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4B46C-AC34-41E5-BF28-3D7E3347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5BF57-5C95-4579-8BA0-9E11525D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95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2F20-F2D5-4682-9553-ED8C55DA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D2660-EA13-49DA-AB1A-E99FE15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C706-C455-4915-87FB-231417CC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9AFB1-F4E3-4ACA-A589-585F02F7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00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F0863-BBDF-4222-8C71-0386B760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2DB5-28AE-4698-A776-89F584F8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C9-AF66-4DC8-B610-39E70E1E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85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80DD-9C70-459E-82EA-21C9B95D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B17D-1F2F-4EA9-A27A-77F2EDF7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6CA59-E0B5-48E0-9A5B-A3C465AE5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173DA-507E-4856-966B-43A8A003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1ABBE-C304-4B88-82AA-556069D2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44330-51C0-42AE-B46A-C0650F8E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4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BAB3-894F-41CF-AEB9-4CA7F1FD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6C9E-FEAC-49F2-93AB-6FBD63AAC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A623E-D4AC-43FF-A3EF-C4BEF46AB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CF2F8-3ECB-411C-B3B6-959CF674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875AF-4A03-4B04-92C2-34BDEB80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9A4E5-D04A-41F2-B2A4-75F8DA86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34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0751C-6E4C-483D-BF67-62D5ED5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B46D2-9BD4-458D-BA1E-F3FEB54F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403A-51B3-4174-9FAC-BF8099891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7624C-15CF-4CFF-915A-47EA289B2518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C7521-A22C-4008-896F-FC20239E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47310-5446-410B-8310-15B526D27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7920D-4794-4911-884D-4510834D77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uAzSLIJnTw" TargetMode="External"/><Relationship Id="rId2" Type="http://schemas.openxmlformats.org/officeDocument/2006/relationships/hyperlink" Target="https://devdocs.io/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stackoverflow.com/questions/29732161/c-login-using-file-handling-and-linked-li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D18C-240C-4081-A27B-1A4DA3FF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212"/>
            <a:ext cx="9144000" cy="1904788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EXPLORATION PROJECT SEMINAR ON</a:t>
            </a: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 MACHINE</a:t>
            </a:r>
            <a:br>
              <a:rPr lang="en-US" sz="1600" b="1" dirty="0"/>
            </a:br>
            <a:endParaRPr lang="en-IN" sz="1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9D5C7-72EF-4177-9A01-BD48E4C33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292" y="3874575"/>
            <a:ext cx="11105965" cy="2002442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BRANCH: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(CSE-3)                                                      STUDENT NAME: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VIJAYA VENKATA SAI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ROLL NO: 1601-20-733-179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NAME: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SHIVA SAI                                                    DESIGNATION: Asst Professor Dept of CSE 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64CB9-0EF8-4139-9921-443FC08C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0"/>
            <a:ext cx="928817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13A4-E240-4363-A487-3A04A966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A365-5E29-461B-A62B-2A1DC3D77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567"/>
            <a:ext cx="10515600" cy="3861785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endParaRPr lang="en-US" sz="2400" dirty="0"/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2400" dirty="0"/>
              <a:t>3. Choose what transaction to be done 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US" sz="2400" dirty="0"/>
          </a:p>
          <a:p>
            <a:pPr marL="0" lvl="0" indent="0" algn="just">
              <a:lnSpc>
                <a:spcPct val="107000"/>
              </a:lnSpc>
              <a:buNone/>
            </a:pPr>
            <a:endParaRPr lang="en-US" sz="2400" dirty="0"/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2400" dirty="0"/>
              <a:t>4.Exit the code</a:t>
            </a:r>
          </a:p>
          <a:p>
            <a:pPr marL="342900" lvl="0" indent="-342900" algn="just">
              <a:lnSpc>
                <a:spcPct val="107000"/>
              </a:lnSpc>
              <a:buFont typeface="Times New Roman" panose="02020603050405020304" pitchFamily="18" charset="0"/>
              <a:buAutoNum type="arabicPeriod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7496F-70A7-4DFC-AD7D-DEAE820D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65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65B1E-B8CA-4FB9-BB4D-D1A2BD48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177" y="1158394"/>
            <a:ext cx="5382376" cy="2676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3C22D-772A-4F37-94E6-D8E058885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42" y="4099499"/>
            <a:ext cx="489653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C3C7-B3D1-4906-9E36-17E57DBB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 AND  DISCUSSION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8B5A3D4-E12C-49C3-88B4-A298E3ADB1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44" y="7705"/>
            <a:ext cx="12029241" cy="67944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E762B-524D-440A-87DA-5FDD863F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324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EB67-1195-458D-A55D-2D2A8D4D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CE60-7446-41F3-B671-74A7B614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ATM machine is an amazing machine helping people to save their time and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efort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 project is done completely, if any improvements can be done we can update the code accordingly. </a:t>
            </a: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*If any bugs are found in the future then I will debug the accordingly. This project has helped me a lot in learning c language especially with the files management concept which has many applications.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EC41B-7F1D-4208-A696-B11D0904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029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6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EB67-1195-458D-A55D-2D2A8D4D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CE60-7446-41F3-B671-74A7B614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want to make changes to this program ,changes like </a:t>
            </a: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*Amount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tranfer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one account to another account.</a:t>
            </a: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*Generation of OTP(One Time Password) to the person’s mobile number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503C-0D1C-46E8-BD22-91F5270A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029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EB67-1195-458D-A55D-2D2A8D4D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CE60-7446-41F3-B671-74A7B614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[1]Documentation of C language: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https://devdocs.io/c/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[2]Tutorial for basic atm machine code:                                                                   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https://www.youtube.com/watch?v=wuAzSLIJnTw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[3]For login page 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https://stackoverflow.com/questions/29732161/c-login-using-file-handling-and-linked-list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09FCE-D1BE-4D0F-8F15-33CFC4A5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029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076FB0-9427-434D-8EFC-AC578B86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6494"/>
          </a:xfrm>
        </p:spPr>
        <p:txBody>
          <a:bodyPr/>
          <a:lstStyle/>
          <a:p>
            <a:r>
              <a:rPr lang="en-US" dirty="0"/>
              <a:t>                    </a:t>
            </a: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7AD80-91F7-4528-9E72-93F16DFC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029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D80D-23B6-4ECD-B4E1-CFB07B73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F16C63-CDBF-4A54-AC50-DCA8CD80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</a:t>
            </a:r>
            <a:r>
              <a:rPr lang="en-IN" sz="2400" dirty="0">
                <a:sym typeface="Wingdings" panose="05000000000000000000" pitchFamily="2" charset="2"/>
              </a:rPr>
              <a:t>Motivation</a:t>
            </a:r>
            <a:r>
              <a:rPr lang="en-IN" dirty="0">
                <a:sym typeface="Wingdings" panose="05000000000000000000" pitchFamily="2" charset="2"/>
              </a:rPr>
              <a:t>  </a:t>
            </a:r>
          </a:p>
          <a:p>
            <a:pPr marL="0" indent="0">
              <a:buNone/>
            </a:pPr>
            <a:r>
              <a:rPr lang="en-IN" sz="2400" dirty="0">
                <a:sym typeface="Wingdings" panose="05000000000000000000" pitchFamily="2" charset="2"/>
              </a:rPr>
              <a:t>  </a:t>
            </a:r>
            <a:r>
              <a:rPr lang="en-IN" sz="2400" dirty="0"/>
              <a:t>Problem Statement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Requirements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Design 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Implementation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Results &amp; Discussion 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Conclusion  </a:t>
            </a: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dirty="0">
                <a:sym typeface="Wingdings" panose="05000000000000000000" pitchFamily="2" charset="2"/>
              </a:rPr>
              <a:t></a:t>
            </a:r>
            <a:r>
              <a:rPr lang="en-IN" sz="2400" dirty="0"/>
              <a:t>Future scope </a:t>
            </a:r>
          </a:p>
          <a:p>
            <a:pPr marL="0" indent="0">
              <a:buNone/>
            </a:pPr>
            <a:r>
              <a:rPr lang="en-IN" sz="2400" dirty="0"/>
              <a:t>    References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AE5C9-E3C5-421E-83ED-C5DF9900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D80D-23B6-4ECD-B4E1-CFB07B73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38378"/>
          </a:xfrm>
        </p:spPr>
        <p:txBody>
          <a:bodyPr>
            <a:normAutofit fontScale="90000"/>
          </a:bodyPr>
          <a:lstStyle/>
          <a:p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F16C63-CDBF-4A54-AC50-DCA8CD80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2743199"/>
            <a:ext cx="10515600" cy="3504785"/>
          </a:xfrm>
        </p:spPr>
        <p:txBody>
          <a:bodyPr numCol="2"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ATM Machine has been taken as the problem statement because previously the banking system was very time consuming and tedious kind of work.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may face many problems while making the transactions in the bank . The banks have holidays but the ATMs don’t ,so when there is an urgency you could just go to an ATM and make your transaction done.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AE5C9-E3C5-421E-83ED-C5DF9900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55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AD600-9442-4A83-BD6F-2EA56CB2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09" y="263999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1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D80D-23B6-4ECD-B4E1-CFB07B73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F16C63-CDBF-4A54-AC50-DCA8CD80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2956264"/>
            <a:ext cx="11008311" cy="366647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 system of banking needs more of both men and time so to make the bank transactions faster and efficient a system like ATM machine is required.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are trying to make a program to do all the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transactions possible by an ATM.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AE5C9-E3C5-421E-83ED-C5DF9900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8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0AFD-DA3E-440C-B2EB-3EEB3AE2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5C4D1-82C1-40F2-BB18-B6D03CB0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  <a:endParaRPr lang="en-IN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en-IN" sz="2400" b="1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RAM: </a:t>
            </a:r>
            <a:r>
              <a:rPr lang="en-IN" sz="2400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16GB</a:t>
            </a:r>
            <a:r>
              <a:rPr lang="en-IN" sz="2400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if possible or </a:t>
            </a:r>
            <a:r>
              <a:rPr lang="en-IN" sz="2400" b="1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8GB</a:t>
            </a:r>
            <a:r>
              <a:rPr lang="en-IN" sz="2400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enough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Storage: 256GB 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SSD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optimal performance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</a:p>
          <a:p>
            <a:pPr marL="0" indent="0">
              <a:buNone/>
            </a:pPr>
            <a:r>
              <a:rPr lang="en-IN" sz="2400" b="1" spc="-35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IN" sz="2400" b="1" spc="-35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CPU: </a:t>
            </a:r>
            <a:r>
              <a:rPr lang="en-IN" sz="2400" b="1" spc="-35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Intel i5/i7 core </a:t>
            </a:r>
            <a:r>
              <a:rPr lang="en-IN" sz="2400" spc="-35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 good processor speed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1B3CE-1536-4EE5-8362-DD304711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DD26-D360-425C-87CC-66871705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A5002-91E4-4784-AC02-B339AE133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/>
              <a:t>  </a:t>
            </a: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  <a:p>
            <a:pPr marL="0" indent="0">
              <a:buNone/>
            </a:pPr>
            <a:r>
              <a:rPr lang="en-IN" sz="2400" dirty="0"/>
              <a:t>    </a:t>
            </a:r>
          </a:p>
          <a:p>
            <a:pPr marL="0" indent="0">
              <a:buNone/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Operating system: 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 can be of any basic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b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</a:t>
            </a:r>
            <a:b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  OS.          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</a:p>
          <a:p>
            <a:pPr marL="0" indent="0"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Compiler and Environment:   GNU GCC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compiler and </a:t>
            </a: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CODEBLOCKS 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environment.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5FD32-4BA9-42FF-B98E-29D3A616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8DB7-F82F-4C8D-8A1B-9B017E9B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8" y="365125"/>
            <a:ext cx="10696852" cy="4739535"/>
          </a:xfrm>
        </p:spPr>
        <p:txBody>
          <a:bodyPr>
            <a:normAutofit fontScale="90000"/>
          </a:bodyPr>
          <a:lstStyle/>
          <a:p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FDB739-8C18-4597-B044-F52EE4D8B8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25" y="701336"/>
            <a:ext cx="5424257" cy="609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5BE65-3BE8-4BED-B132-BAC11B8E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24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586B-A9A7-4028-95A4-38A4F2F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61329"/>
          </a:xfrm>
        </p:spPr>
        <p:txBody>
          <a:bodyPr>
            <a:normAutofit fontScale="90000"/>
          </a:bodyPr>
          <a:lstStyle/>
          <a:p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6F88-8487-4AB4-84FE-CDC2A92D1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loginMenu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signupMenu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struct User </a:t>
            </a:r>
            <a:r>
              <a:rPr lang="en-US" sz="2400" dirty="0" err="1"/>
              <a:t>getUserDetails</a:t>
            </a:r>
            <a:r>
              <a:rPr lang="en-US" sz="2400" dirty="0"/>
              <a:t>(int);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checkBalance</a:t>
            </a:r>
            <a:r>
              <a:rPr lang="en-US" sz="2400" dirty="0"/>
              <a:t>(struct User);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moneyWithdraw</a:t>
            </a:r>
            <a:r>
              <a:rPr lang="en-US" sz="2400" dirty="0"/>
              <a:t>(struct User, float);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moneyDeposit</a:t>
            </a:r>
            <a:r>
              <a:rPr lang="en-US" sz="2400" dirty="0"/>
              <a:t>(struct User, float);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void </a:t>
            </a:r>
            <a:r>
              <a:rPr lang="en-US" sz="2400" dirty="0" err="1"/>
              <a:t>updateUserDetails</a:t>
            </a:r>
            <a:r>
              <a:rPr lang="en-US" sz="2400" dirty="0"/>
              <a:t>(struct User);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int </a:t>
            </a:r>
            <a:r>
              <a:rPr lang="en-US" sz="2400" dirty="0" err="1"/>
              <a:t>noUser</a:t>
            </a:r>
            <a:r>
              <a:rPr lang="en-US" sz="2400" dirty="0"/>
              <a:t> = 0;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EDA9B-F010-461D-A762-27478B03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268-D7FD-407B-A93D-13E78466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       </a:t>
            </a: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48D26-BB52-4B07-B236-33AAD882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2521258"/>
            <a:ext cx="10515600" cy="3906175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1.Create an  bank account for your self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2.Login into your account  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AA8F2-7521-4489-AADB-1A3FA115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4" y="0"/>
            <a:ext cx="5840971" cy="1065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87EF2-F229-4E40-AE3C-6CCAFA5DB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28" y="1501468"/>
            <a:ext cx="4271296" cy="2535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62245-0D6F-4B76-A7A6-7DB2E791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21" y="4331171"/>
            <a:ext cx="559195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597</Words>
  <Application>Microsoft Office PowerPoint</Application>
  <PresentationFormat>Widescreen</PresentationFormat>
  <Paragraphs>87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ENGINEERING EXPLORATION PROJECT SEMINAR ON  ATM MACHINE </vt:lpstr>
      <vt:lpstr>   CONTENTS:</vt:lpstr>
      <vt:lpstr>   MOTIVATION </vt:lpstr>
      <vt:lpstr>   PROBLEM STATEMENT </vt:lpstr>
      <vt:lpstr>    REQUIREMENTS</vt:lpstr>
      <vt:lpstr>    REQUIREMENTS</vt:lpstr>
      <vt:lpstr>      DESIGN            </vt:lpstr>
      <vt:lpstr>     IMPLEMENTATION</vt:lpstr>
      <vt:lpstr>              IMPLEMENTATION</vt:lpstr>
      <vt:lpstr>    IMPLEMENTATION</vt:lpstr>
      <vt:lpstr>RESULTS  AND  DISCUSSION</vt:lpstr>
      <vt:lpstr>      SUMMARY</vt:lpstr>
      <vt:lpstr>     FUTURE SCOPE</vt:lpstr>
      <vt:lpstr>      REFERENCES</vt:lpstr>
      <vt:lpstr>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Vijay Sai</dc:creator>
  <cp:lastModifiedBy>G Vijay Sai</cp:lastModifiedBy>
  <cp:revision>28</cp:revision>
  <dcterms:created xsi:type="dcterms:W3CDTF">2021-07-21T14:26:03Z</dcterms:created>
  <dcterms:modified xsi:type="dcterms:W3CDTF">2021-07-30T07:35:44Z</dcterms:modified>
</cp:coreProperties>
</file>